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notesMasterIdLst>
    <p:notesMasterId r:id="rId25"/>
  </p:notesMasterIdLst>
  <p:sldIdLst>
    <p:sldId id="257" r:id="rId6"/>
    <p:sldId id="258" r:id="rId7"/>
    <p:sldId id="256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6" r:id="rId16"/>
    <p:sldId id="305" r:id="rId17"/>
    <p:sldId id="307" r:id="rId18"/>
    <p:sldId id="308" r:id="rId19"/>
    <p:sldId id="309" r:id="rId20"/>
    <p:sldId id="310" r:id="rId21"/>
    <p:sldId id="311" r:id="rId22"/>
    <p:sldId id="296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50" d="100"/>
          <a:sy n="50" d="100"/>
        </p:scale>
        <p:origin x="2178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5205-C4B4-454F-B475-34240CB020C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A8FDD-6FE8-4BA5-9210-2C01C58A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9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30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279444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95441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5287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1D18-892C-EE57-AB85-99C2747FD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DD20-15AF-DD97-2C66-49301DA37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C6E4-3770-E901-7778-25455D4F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9500E-6903-1717-7AF7-AADFA814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58CDF-5067-A69C-BACA-8D889721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D15F-C245-A359-2453-1230BDED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683B2-093E-FC27-6C8C-5BFF66760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2E0A6-3712-CD27-8CF5-8C9BDF30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81971-7C95-7EE5-E106-33A91864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11507-ECCB-DD14-F1DF-D71395B5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CC767-DFFB-ECF7-25C8-C850823E3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0739E-A36B-86BD-11F3-16A46C1F9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0ECED-BF26-A6BC-7725-BF972F0C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1580D-F01A-4FD2-32C6-73454635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F81B9-0350-8B49-A2ED-024D710E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12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585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43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312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83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914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867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167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00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7F71-52ED-94B7-A151-F0EA5E8D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A1D2-8729-B10A-38B9-0F3E2BB98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3AA24-63B8-8B91-F9D2-827CD0A2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E9E24-C099-2812-393E-736953AB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4359-007B-2F71-7619-ACB10C8C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47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5191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551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510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256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530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167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2902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79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0399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32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7B8D-1527-D618-892B-9E382CF1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28A64-8907-0BCA-1753-374AC0B8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48DEA-E8FF-3B29-ACDC-C1733704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0AA5A-EBFC-CB0C-450A-7B1381B0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28028-F871-1820-0CAC-3B200A7D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62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573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68365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51190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5388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414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50165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3191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4201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8728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335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9064-1047-C098-34F7-F0282CC7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E881-84B4-BECB-47EA-C66611354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8EC73-814D-5238-98C4-FD16E372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6C742-3E11-D955-22E1-43B970DA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71C72-81DD-E379-9766-1A9B490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F1731-CDBC-2BA5-032C-EC20B9B4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265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3558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5938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288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514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53251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203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4798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8126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8767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456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6A32-3CE8-8364-F2EA-1AF0E5DF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21D3A-6ED6-C7C7-1FB3-F5A391E89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CB65F-B65F-514D-D3E4-C899C7518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FAD25-FA56-FEA5-4541-8721307BB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03D2-71B9-090A-9EB1-C3E17B6B4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30E5D-8524-72B2-5163-9CA95F19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572A3-6EE9-DEBD-9573-C4D13859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CA6826-BF59-DBB3-E689-A8142859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946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3060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70630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708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8823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156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7437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531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1075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48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73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BB20-CAC4-8AB9-C3DC-4F1FD103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87097-AA82-6E54-E076-C901C44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99ACD-5FC7-C0F0-2176-6E173C23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3B82B-B631-F7C5-DFE4-5AA66B26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3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C162B-16BE-E458-0921-7EA96F68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79B3EA-EA3A-8798-783C-268C5033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2B31D-C0BE-6292-5852-9305E208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8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1143-D629-A314-D798-74940B5C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19838-AF1F-F0A0-F330-F580967E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0F08C-30C9-B08D-D47C-0D776F231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C0426-B362-083B-AA2B-0DC3A0DE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FD97-500D-B452-9302-A6FDA33C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E3009-F364-EAE5-B829-01B7E065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0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B900-E43A-FB98-57A8-E7448372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60067-691B-7CE8-EAED-E8CB02C25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08D8D-19D6-7980-1EF6-284FCF6A7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A791C-60F2-A421-6CD8-FB99EBCE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BFB84-30F0-5ED0-8472-C5BDCF4E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FEB94-6514-3D0D-E2BB-09454D5F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1B06F-A281-8DCD-1AE4-D1376704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4A95C-1E0C-D22D-5901-2E853F009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B941B-822B-5D65-E265-362286A9E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7960E-13ED-4851-A9EC-E0749CB27C9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2AE93-8489-09C8-622C-BCC3E55EC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91FA-E139-52C9-4D1C-27FEB5AB1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5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8458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43594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55820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7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62F7-35D8-3C6E-6229-94DC4BF7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MicroRNA (miRNAs)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9282F-165F-0300-E9CA-17C61CCF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1890090"/>
            <a:ext cx="11155332" cy="30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0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622C-FF97-F710-E798-AD7BE2FD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46197-00F3-CA16-2A54-509725D2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806" y="2814096"/>
            <a:ext cx="5040142" cy="404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E48C9-0350-295D-82B9-AF420B01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756" y="2175675"/>
            <a:ext cx="3124487" cy="25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1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D213C7-42A1-F9D3-1266-24147D42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01" y="2349360"/>
            <a:ext cx="5399398" cy="2159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0B121-2989-A901-74BB-EBB2DD27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00" y="1137333"/>
            <a:ext cx="6300000" cy="458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1ECE9-578B-98F2-8CB8-854B903BA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39" y="1988999"/>
            <a:ext cx="10390476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2F8EF-E974-764C-70D0-BCC3C4DBA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39" y="6342076"/>
            <a:ext cx="11339857" cy="51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6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CF4E-A6FB-C662-E5C8-3AE3086B4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C1B09-14AD-9E2F-9D96-C23ACDC6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analysis: muscle during time</a:t>
            </a:r>
          </a:p>
          <a:p>
            <a:r>
              <a:rPr lang="en-US" dirty="0" err="1"/>
              <a:t>MiRKat</a:t>
            </a:r>
            <a:r>
              <a:rPr lang="en-US" dirty="0"/>
              <a:t> DB; An integrated database for microRNAs</a:t>
            </a:r>
          </a:p>
          <a:p>
            <a:r>
              <a:rPr lang="en-US" dirty="0" err="1"/>
              <a:t>miRKat</a:t>
            </a:r>
            <a:r>
              <a:rPr lang="en-US" dirty="0"/>
              <a:t>; Algorithms for the selection of microRNA targets</a:t>
            </a:r>
          </a:p>
          <a:p>
            <a:endParaRPr lang="en-US" dirty="0"/>
          </a:p>
          <a:p>
            <a:r>
              <a:rPr lang="en-US" dirty="0"/>
              <a:t>Bonus:</a:t>
            </a:r>
          </a:p>
          <a:p>
            <a:r>
              <a:rPr lang="en-US" dirty="0"/>
              <a:t>Execution of selected microRNAs in vitro (?)</a:t>
            </a:r>
          </a:p>
        </p:txBody>
      </p:sp>
    </p:spTree>
    <p:extLst>
      <p:ext uri="{BB962C8B-B14F-4D97-AF65-F5344CB8AC3E}">
        <p14:creationId xmlns:p14="http://schemas.microsoft.com/office/powerpoint/2010/main" val="424583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E3DC-5274-D723-2BD0-F50FEC63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980674-82F6-035D-98A0-DE19418CAE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23903"/>
              </p:ext>
            </p:extLst>
          </p:nvPr>
        </p:nvGraphicFramePr>
        <p:xfrm>
          <a:off x="838200" y="2759075"/>
          <a:ext cx="10515600" cy="260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4285689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251385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226888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858309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36807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N.Experiments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non-healty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33962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8397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33210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2135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268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20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547F-7D71-1CDA-5A14-984F1D5E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87ECB5-A4E4-069B-1D87-E04EE7C6D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705265"/>
              </p:ext>
            </p:extLst>
          </p:nvPr>
        </p:nvGraphicFramePr>
        <p:xfrm>
          <a:off x="638175" y="2282825"/>
          <a:ext cx="10915650" cy="260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702">
                  <a:extLst>
                    <a:ext uri="{9D8B030D-6E8A-4147-A177-3AD203B41FA5}">
                      <a16:colId xmlns:a16="http://schemas.microsoft.com/office/drawing/2014/main" val="3426105795"/>
                    </a:ext>
                  </a:extLst>
                </a:gridCol>
                <a:gridCol w="882923">
                  <a:extLst>
                    <a:ext uri="{9D8B030D-6E8A-4147-A177-3AD203B41FA5}">
                      <a16:colId xmlns:a16="http://schemas.microsoft.com/office/drawing/2014/main" val="3721719030"/>
                    </a:ext>
                  </a:extLst>
                </a:gridCol>
                <a:gridCol w="691620">
                  <a:extLst>
                    <a:ext uri="{9D8B030D-6E8A-4147-A177-3AD203B41FA5}">
                      <a16:colId xmlns:a16="http://schemas.microsoft.com/office/drawing/2014/main" val="3829058436"/>
                    </a:ext>
                  </a:extLst>
                </a:gridCol>
                <a:gridCol w="813330">
                  <a:extLst>
                    <a:ext uri="{9D8B030D-6E8A-4147-A177-3AD203B41FA5}">
                      <a16:colId xmlns:a16="http://schemas.microsoft.com/office/drawing/2014/main" val="2852891582"/>
                    </a:ext>
                  </a:extLst>
                </a:gridCol>
                <a:gridCol w="7077075">
                  <a:extLst>
                    <a:ext uri="{9D8B030D-6E8A-4147-A177-3AD203B41FA5}">
                      <a16:colId xmlns:a16="http://schemas.microsoft.com/office/drawing/2014/main" val="422468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 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Samples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Min 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Max 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712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GSE152558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Tharakan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R.,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Ubaida-Mohien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C., Piao, Y., Gorospe, M., &amp;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Ferrucci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L. (2021).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620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GSE164471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Tumasian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III, R. A., Harish, A., Kundu, G., Yang, J. H.,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Ubaida-Mohien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C., Gonzalez-Freire, M., ... &amp;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Ferrucci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L. (2021).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954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GSE157585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&gt;65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Kulkarni, A. S., Peck, B. D., Walton, R. G., Kern, P. A., Mar, J. C., Windham, S. T., ... &amp; Peterson, C. A. (2020).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219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GSE87105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Mercken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E. M., Capri, M.,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Carboneau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B. A., Conte, M.,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Heidler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J., Santoro, A., ... &amp; de Cabo, R. (2017)..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4012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086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D887B-3AFA-6780-9AD4-20158F67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3" y="643466"/>
            <a:ext cx="7846574" cy="557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1DD7BF-ED34-ECBF-7D88-8725D5A3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5" y="2140875"/>
            <a:ext cx="2032550" cy="2233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BCC01-1335-28BC-5FC0-F44189A9A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329" y="2140875"/>
            <a:ext cx="2841642" cy="2462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73A75-FC12-E7CF-AC6F-FDA3016D9F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715" y="2014833"/>
            <a:ext cx="2226710" cy="2359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61173B-F8DC-39E3-EF77-6B4D695BE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66" y="5978461"/>
            <a:ext cx="10092568" cy="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97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144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Shape 1"/>
          <p:cNvSpPr txBox="1"/>
          <p:nvPr/>
        </p:nvSpPr>
        <p:spPr>
          <a:xfrm>
            <a:off x="831960" y="3078360"/>
            <a:ext cx="8210520" cy="211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Thank You</a:t>
            </a:r>
            <a:endParaRPr kumimoji="0" lang="en-IE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TextShape 1"/>
          <p:cNvSpPr txBox="1"/>
          <p:nvPr/>
        </p:nvSpPr>
        <p:spPr>
          <a:xfrm>
            <a:off x="778680" y="2831760"/>
            <a:ext cx="7687440" cy="59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Acknowledgements</a:t>
            </a:r>
            <a:endParaRPr kumimoji="0" lang="en-IE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69" name="TextShape 2"/>
          <p:cNvSpPr txBox="1"/>
          <p:nvPr/>
        </p:nvSpPr>
        <p:spPr>
          <a:xfrm>
            <a:off x="778680" y="3597120"/>
            <a:ext cx="7687440" cy="15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This presentation has emanated from research conducted with the financial support of Science Foundation Ireland under Grant number [18/CRT/6214 ]</a:t>
            </a:r>
            <a:endParaRPr kumimoji="0" lang="en-IE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831960" y="2320560"/>
            <a:ext cx="8571240" cy="175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Computational approaches for the therapeutic target discovery to ame-liorate muscle wasting during aging and disease </a:t>
            </a:r>
            <a:endParaRPr kumimoji="0" lang="en-IE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831960" y="4407480"/>
            <a:ext cx="7687440" cy="1154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Msc Karen Guerrero Vazquez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Dr. Katarzyna Whysall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Dr. Pilib O Broin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16551-8C51-FB16-2936-A326D448D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6C5A2-1112-844B-F336-A6DC7E45B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0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FE8FE-92EE-70A8-0D16-251CD030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69" y="1259489"/>
            <a:ext cx="11338661" cy="433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22B85-E636-1287-C531-115FFF42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72" y="2378287"/>
            <a:ext cx="4318856" cy="210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3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E2C5D-372F-F6B8-64C5-76BDBF2F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8" y="1898748"/>
            <a:ext cx="11925523" cy="306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8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614D2-63A9-D12F-7210-33EFEFB0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29" y="391708"/>
            <a:ext cx="6119142" cy="60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3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4C4B9-DE03-BC0C-9733-F5AE17BB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67" y="982525"/>
            <a:ext cx="9009865" cy="489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3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62F7-35D8-3C6E-6229-94DC4BF7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MicroRNA (miRNAs)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106E3-5330-7E20-2A50-35595259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29" y="1515821"/>
            <a:ext cx="6632371" cy="4717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426B8-B81F-CAED-835D-13CB6851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1585"/>
            <a:ext cx="3531496" cy="43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07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299</Words>
  <Application>Microsoft Office PowerPoint</Application>
  <PresentationFormat>Widescreen</PresentationFormat>
  <Paragraphs>69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MicroRNA (miRNAs)</vt:lpstr>
      <vt:lpstr>MicroRNA (miRNAs)</vt:lpstr>
      <vt:lpstr>PowerPoint Presentation</vt:lpstr>
      <vt:lpstr>PowerPoint Presentation</vt:lpstr>
      <vt:lpstr>Chapters</vt:lpstr>
      <vt:lpstr>PowerPoint Presentation</vt:lpstr>
      <vt:lpstr>Experiments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Guerrero Vazquez, Karen</dc:creator>
  <cp:lastModifiedBy>Guerrero Vazquez, Karen</cp:lastModifiedBy>
  <cp:revision>1</cp:revision>
  <dcterms:created xsi:type="dcterms:W3CDTF">2023-05-18T20:29:33Z</dcterms:created>
  <dcterms:modified xsi:type="dcterms:W3CDTF">2023-05-18T21:45:19Z</dcterms:modified>
</cp:coreProperties>
</file>